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58" r:id="rId4"/>
    <p:sldId id="256" r:id="rId5"/>
  </p:sldIdLst>
  <p:sldSz cx="12192000" cy="6858000"/>
  <p:notesSz cx="6889750" cy="100218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0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61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54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89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65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0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90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62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25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53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8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1B99-AFF8-4879-95FA-62F74145041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D134B-89BC-423D-9D5D-51299B8660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80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ntact@ycoaching.fr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image" Target="../media/image7.pn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617914" y="1624008"/>
            <a:ext cx="771402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Consulting </a:t>
            </a:r>
            <a:r>
              <a:rPr lang="fr-FR" sz="5400" b="1" dirty="0" smtClean="0"/>
              <a:t>&amp; </a:t>
            </a:r>
            <a:r>
              <a:rPr lang="fr-FR" sz="5400" b="1" dirty="0" smtClean="0"/>
              <a:t>Coaching</a:t>
            </a:r>
            <a:endParaRPr lang="fr-FR" sz="2400" b="1" dirty="0"/>
          </a:p>
          <a:p>
            <a:endParaRPr lang="fr-FR" sz="1050" dirty="0"/>
          </a:p>
        </p:txBody>
      </p:sp>
      <p:sp>
        <p:nvSpPr>
          <p:cNvPr id="19" name="ZoneTexte 18"/>
          <p:cNvSpPr txBox="1"/>
          <p:nvPr/>
        </p:nvSpPr>
        <p:spPr>
          <a:xfrm>
            <a:off x="4158817" y="2403396"/>
            <a:ext cx="6528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 smtClean="0"/>
              <a:t>« Accompagner vos projets, vos équipes »</a:t>
            </a:r>
          </a:p>
          <a:p>
            <a:r>
              <a:rPr lang="fr-FR" sz="2000" i="1" dirty="0" smtClean="0"/>
              <a:t>Projets, Coaching et Formation</a:t>
            </a:r>
            <a:endParaRPr lang="fr-FR" sz="2000" i="1" dirty="0"/>
          </a:p>
          <a:p>
            <a:endParaRPr lang="fr-FR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929" y="3511392"/>
            <a:ext cx="4524375" cy="27146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556" y="1087259"/>
            <a:ext cx="2049370" cy="205573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557" y="1340649"/>
            <a:ext cx="643618" cy="10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174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760" y="3595097"/>
            <a:ext cx="1325704" cy="125882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226" y="969112"/>
            <a:ext cx="542569" cy="705903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400226" y="3210741"/>
            <a:ext cx="302903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b="1" dirty="0" err="1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fr-FR" sz="4400" b="1" dirty="0" err="1" smtClean="0">
                <a:solidFill>
                  <a:schemeClr val="accent1">
                    <a:lumMod val="75000"/>
                  </a:schemeClr>
                </a:solidFill>
              </a:rPr>
              <a:t>Coaching</a:t>
            </a:r>
            <a:endParaRPr lang="fr-FR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277634" y="1675015"/>
            <a:ext cx="5198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Cabinet de Coaching, Développement personnel</a:t>
            </a:r>
          </a:p>
          <a:p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06 72 07 77 10 – contact@ycoaching.fr</a:t>
            </a:r>
            <a:endParaRPr lang="fr-FR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505" y="728976"/>
            <a:ext cx="1368480" cy="140770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17910" y="4392260"/>
            <a:ext cx="6282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  Cabinet de Coaching professionnel</a:t>
            </a:r>
          </a:p>
          <a:p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Courriel: </a:t>
            </a:r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contact@ycoaching.fr</a:t>
            </a:r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  -  Tél: 06 </a:t>
            </a:r>
            <a:r>
              <a:rPr lang="fr-FR" i="1" dirty="0">
                <a:solidFill>
                  <a:schemeClr val="accent1">
                    <a:lumMod val="50000"/>
                  </a:schemeClr>
                </a:solidFill>
              </a:rPr>
              <a:t>72 07 77 </a:t>
            </a:r>
            <a:r>
              <a:rPr lang="fr-FR" i="1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endParaRPr lang="fr-FR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827694" y="1062619"/>
            <a:ext cx="25141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1">
                    <a:lumMod val="75000"/>
                  </a:schemeClr>
                </a:solidFill>
              </a:rPr>
              <a:t>Coaching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83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744255" y="265550"/>
            <a:ext cx="2712018" cy="2762463"/>
            <a:chOff x="3858930" y="1653205"/>
            <a:chExt cx="2712018" cy="2762463"/>
          </a:xfrm>
        </p:grpSpPr>
        <p:sp>
          <p:nvSpPr>
            <p:cNvPr id="16" name="Ellipse 15"/>
            <p:cNvSpPr/>
            <p:nvPr/>
          </p:nvSpPr>
          <p:spPr>
            <a:xfrm>
              <a:off x="3858930" y="1653205"/>
              <a:ext cx="2712018" cy="2742002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740994" y="4054199"/>
              <a:ext cx="947889" cy="3614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5" name="Connecteur droit 4"/>
          <p:cNvCxnSpPr/>
          <p:nvPr/>
        </p:nvCxnSpPr>
        <p:spPr>
          <a:xfrm flipH="1">
            <a:off x="2100264" y="1640358"/>
            <a:ext cx="14139" cy="1286812"/>
          </a:xfrm>
          <a:prstGeom prst="line">
            <a:avLst/>
          </a:prstGeom>
          <a:ln w="381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>
            <a:off x="2100264" y="613531"/>
            <a:ext cx="766136" cy="1214203"/>
          </a:xfrm>
          <a:prstGeom prst="line">
            <a:avLst/>
          </a:prstGeom>
          <a:ln w="215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510391" y="1041220"/>
            <a:ext cx="619003" cy="734049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 3"/>
          <p:cNvGrpSpPr/>
          <p:nvPr/>
        </p:nvGrpSpPr>
        <p:grpSpPr>
          <a:xfrm>
            <a:off x="7913226" y="2001186"/>
            <a:ext cx="1324916" cy="2313639"/>
            <a:chOff x="7913226" y="2001186"/>
            <a:chExt cx="1324916" cy="2313639"/>
          </a:xfrm>
        </p:grpSpPr>
        <p:cxnSp>
          <p:nvCxnSpPr>
            <p:cNvPr id="32" name="Connecteur droit 31"/>
            <p:cNvCxnSpPr/>
            <p:nvPr/>
          </p:nvCxnSpPr>
          <p:spPr>
            <a:xfrm flipH="1">
              <a:off x="8503099" y="3028013"/>
              <a:ext cx="14139" cy="1286812"/>
            </a:xfrm>
            <a:prstGeom prst="line">
              <a:avLst/>
            </a:prstGeom>
            <a:ln w="3810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H="1">
              <a:off x="8472006" y="2001186"/>
              <a:ext cx="766136" cy="1214203"/>
            </a:xfrm>
            <a:prstGeom prst="line">
              <a:avLst/>
            </a:prstGeom>
            <a:ln w="2159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7913226" y="2428875"/>
              <a:ext cx="619003" cy="734049"/>
            </a:xfrm>
            <a:prstGeom prst="line">
              <a:avLst/>
            </a:prstGeom>
            <a:ln w="1905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10266648" y="2001186"/>
            <a:ext cx="1356009" cy="2313639"/>
            <a:chOff x="10266648" y="2001186"/>
            <a:chExt cx="1356009" cy="2313639"/>
          </a:xfrm>
        </p:grpSpPr>
        <p:cxnSp>
          <p:nvCxnSpPr>
            <p:cNvPr id="35" name="Connecteur droit 34"/>
            <p:cNvCxnSpPr/>
            <p:nvPr/>
          </p:nvCxnSpPr>
          <p:spPr>
            <a:xfrm flipH="1">
              <a:off x="10856521" y="3028013"/>
              <a:ext cx="14139" cy="1286812"/>
            </a:xfrm>
            <a:prstGeom prst="line">
              <a:avLst/>
            </a:prstGeom>
            <a:ln w="3810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flipH="1">
              <a:off x="10856521" y="2001186"/>
              <a:ext cx="766136" cy="1214203"/>
            </a:xfrm>
            <a:prstGeom prst="line">
              <a:avLst/>
            </a:prstGeom>
            <a:ln w="2159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10266648" y="2428875"/>
              <a:ext cx="619003" cy="734049"/>
            </a:xfrm>
            <a:prstGeom prst="line">
              <a:avLst/>
            </a:prstGeom>
            <a:ln w="190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e 1"/>
          <p:cNvGrpSpPr/>
          <p:nvPr/>
        </p:nvGrpSpPr>
        <p:grpSpPr>
          <a:xfrm>
            <a:off x="5573943" y="2001186"/>
            <a:ext cx="1356009" cy="2313639"/>
            <a:chOff x="5573943" y="2001186"/>
            <a:chExt cx="1356009" cy="2313639"/>
          </a:xfrm>
        </p:grpSpPr>
        <p:cxnSp>
          <p:nvCxnSpPr>
            <p:cNvPr id="18" name="Connecteur droit 17"/>
            <p:cNvCxnSpPr/>
            <p:nvPr/>
          </p:nvCxnSpPr>
          <p:spPr>
            <a:xfrm flipH="1">
              <a:off x="6163816" y="3028013"/>
              <a:ext cx="14139" cy="1286812"/>
            </a:xfrm>
            <a:prstGeom prst="line">
              <a:avLst/>
            </a:prstGeom>
            <a:ln w="381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 flipH="1">
              <a:off x="6163816" y="2001186"/>
              <a:ext cx="766136" cy="1214203"/>
            </a:xfrm>
            <a:prstGeom prst="line">
              <a:avLst/>
            </a:prstGeom>
            <a:ln w="215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5573943" y="2428875"/>
              <a:ext cx="619003" cy="734049"/>
            </a:xfrm>
            <a:prstGeom prst="line">
              <a:avLst/>
            </a:prstGeom>
            <a:ln w="190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e 23"/>
          <p:cNvGrpSpPr/>
          <p:nvPr/>
        </p:nvGrpSpPr>
        <p:grpSpPr>
          <a:xfrm>
            <a:off x="773385" y="3765980"/>
            <a:ext cx="2712018" cy="2762463"/>
            <a:chOff x="3858930" y="1653205"/>
            <a:chExt cx="2712018" cy="2762463"/>
          </a:xfrm>
        </p:grpSpPr>
        <p:sp>
          <p:nvSpPr>
            <p:cNvPr id="25" name="Ellipse 24"/>
            <p:cNvSpPr/>
            <p:nvPr/>
          </p:nvSpPr>
          <p:spPr>
            <a:xfrm>
              <a:off x="3858930" y="1653205"/>
              <a:ext cx="2712018" cy="2742002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40994" y="4054199"/>
              <a:ext cx="947889" cy="3614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7" name="Connecteur droit 26"/>
          <p:cNvCxnSpPr/>
          <p:nvPr/>
        </p:nvCxnSpPr>
        <p:spPr>
          <a:xfrm flipH="1">
            <a:off x="2129394" y="5158030"/>
            <a:ext cx="14139" cy="1286812"/>
          </a:xfrm>
          <a:prstGeom prst="line">
            <a:avLst/>
          </a:prstGeom>
          <a:ln w="3810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H="1">
            <a:off x="2129394" y="4131203"/>
            <a:ext cx="766136" cy="1214203"/>
          </a:xfrm>
          <a:prstGeom prst="line">
            <a:avLst/>
          </a:prstGeom>
          <a:ln w="2159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1539521" y="4558892"/>
            <a:ext cx="619003" cy="734049"/>
          </a:xfrm>
          <a:prstGeom prst="line">
            <a:avLst/>
          </a:prstGeom>
          <a:ln w="1905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7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/>
          <p:cNvSpPr/>
          <p:nvPr/>
        </p:nvSpPr>
        <p:spPr>
          <a:xfrm>
            <a:off x="4808547" y="3794576"/>
            <a:ext cx="2712018" cy="2742002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963330" y="1367455"/>
            <a:ext cx="2712018" cy="2742002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845394" y="3794576"/>
            <a:ext cx="947889" cy="361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 flipH="1">
            <a:off x="2319339" y="2742263"/>
            <a:ext cx="14139" cy="1286812"/>
          </a:xfrm>
          <a:prstGeom prst="line">
            <a:avLst/>
          </a:prstGeom>
          <a:ln w="381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>
            <a:off x="2319339" y="1715436"/>
            <a:ext cx="766136" cy="1214203"/>
          </a:xfrm>
          <a:prstGeom prst="line">
            <a:avLst/>
          </a:prstGeom>
          <a:ln w="1905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706380" y="2202617"/>
            <a:ext cx="642089" cy="674557"/>
          </a:xfrm>
          <a:prstGeom prst="line">
            <a:avLst/>
          </a:prstGeom>
          <a:ln w="152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 19" descr="File:WikiFont uniE033 - heart - red.sv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5761">
            <a:off x="1578754" y="2409489"/>
            <a:ext cx="496792" cy="496792"/>
          </a:xfrm>
          <a:prstGeom prst="rect">
            <a:avLst/>
          </a:prstGeom>
        </p:spPr>
      </p:pic>
      <p:pic>
        <p:nvPicPr>
          <p:cNvPr id="21" name="Image 20" descr="File:WikiFont uniE033 - heart - red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150" y="1022511"/>
            <a:ext cx="315925" cy="315925"/>
          </a:xfrm>
          <a:prstGeom prst="rect">
            <a:avLst/>
          </a:prstGeom>
        </p:spPr>
      </p:pic>
      <p:pic>
        <p:nvPicPr>
          <p:cNvPr id="22" name="Image 21" descr="File:WikiFont uniE033 - heart - red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76151">
            <a:off x="1627096" y="1805991"/>
            <a:ext cx="481638" cy="481638"/>
          </a:xfrm>
          <a:prstGeom prst="rect">
            <a:avLst/>
          </a:prstGeom>
        </p:spPr>
      </p:pic>
      <p:pic>
        <p:nvPicPr>
          <p:cNvPr id="23" name="Image 22" descr="File:WikiFont uniE033 - heart - red.sv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8266">
            <a:off x="2176322" y="1587440"/>
            <a:ext cx="448725" cy="448725"/>
          </a:xfrm>
          <a:prstGeom prst="rect">
            <a:avLst/>
          </a:prstGeom>
        </p:spPr>
      </p:pic>
      <p:pic>
        <p:nvPicPr>
          <p:cNvPr id="25" name="Image 24" descr="File:WikiFont uniE033 - heart - red.svg - Wikimedia Common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5673">
            <a:off x="2850141" y="1783450"/>
            <a:ext cx="631849" cy="631849"/>
          </a:xfrm>
          <a:prstGeom prst="rect">
            <a:avLst/>
          </a:prstGeom>
        </p:spPr>
      </p:pic>
      <p:pic>
        <p:nvPicPr>
          <p:cNvPr id="26" name="Image 25" descr="File:WikiFont uniE033 - heart - red.svg - Wikimedia Common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3528">
            <a:off x="1889759" y="1493263"/>
            <a:ext cx="333868" cy="333868"/>
          </a:xfrm>
          <a:prstGeom prst="rect">
            <a:avLst/>
          </a:prstGeom>
        </p:spPr>
      </p:pic>
      <p:pic>
        <p:nvPicPr>
          <p:cNvPr id="27" name="Image 26" descr="File:WikiFont uniE033 - heart - red.svg - Wikimedia Common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8220">
            <a:off x="2111365" y="2149888"/>
            <a:ext cx="526469" cy="526469"/>
          </a:xfrm>
          <a:prstGeom prst="rect">
            <a:avLst/>
          </a:prstGeom>
        </p:spPr>
      </p:pic>
      <p:pic>
        <p:nvPicPr>
          <p:cNvPr id="28" name="Image 27" descr="File:WikiFont uniE033 - heart - red.svg - Wikimedia Common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375">
            <a:off x="2089806" y="1222744"/>
            <a:ext cx="381593" cy="381593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>
          <a:xfrm>
            <a:off x="9031005" y="1260298"/>
            <a:ext cx="2712018" cy="2742002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9913069" y="3687419"/>
            <a:ext cx="947889" cy="361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H="1">
            <a:off x="10387014" y="2635106"/>
            <a:ext cx="14139" cy="1286812"/>
          </a:xfrm>
          <a:prstGeom prst="line">
            <a:avLst/>
          </a:prstGeom>
          <a:ln w="381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10387014" y="1608279"/>
            <a:ext cx="766136" cy="1214203"/>
          </a:xfrm>
          <a:prstGeom prst="line">
            <a:avLst/>
          </a:prstGeom>
          <a:ln w="1905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9774055" y="2095460"/>
            <a:ext cx="642089" cy="674557"/>
          </a:xfrm>
          <a:prstGeom prst="line">
            <a:avLst/>
          </a:prstGeom>
          <a:ln w="152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 31" descr="File:WikiFont uniE033 - heart - red.sv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5761">
            <a:off x="9646429" y="2302332"/>
            <a:ext cx="496792" cy="496792"/>
          </a:xfrm>
          <a:prstGeom prst="rect">
            <a:avLst/>
          </a:prstGeom>
        </p:spPr>
      </p:pic>
      <p:pic>
        <p:nvPicPr>
          <p:cNvPr id="33" name="Image 32" descr="File:WikiFont uniE033 - heart - red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825" y="915354"/>
            <a:ext cx="315925" cy="315925"/>
          </a:xfrm>
          <a:prstGeom prst="rect">
            <a:avLst/>
          </a:prstGeom>
        </p:spPr>
      </p:pic>
      <p:pic>
        <p:nvPicPr>
          <p:cNvPr id="34" name="Image 33" descr="File:WikiFont uniE033 - heart - red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76151">
            <a:off x="9694771" y="1698834"/>
            <a:ext cx="481638" cy="481638"/>
          </a:xfrm>
          <a:prstGeom prst="rect">
            <a:avLst/>
          </a:prstGeom>
        </p:spPr>
      </p:pic>
      <p:pic>
        <p:nvPicPr>
          <p:cNvPr id="35" name="Image 34" descr="File:WikiFont uniE033 - heart - red.sv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8266">
            <a:off x="10243997" y="1480283"/>
            <a:ext cx="448725" cy="448725"/>
          </a:xfrm>
          <a:prstGeom prst="rect">
            <a:avLst/>
          </a:prstGeom>
        </p:spPr>
      </p:pic>
      <p:pic>
        <p:nvPicPr>
          <p:cNvPr id="36" name="Image 35" descr="File:WikiFont uniE033 - heart - red.svg - Wikimedia Common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5673">
            <a:off x="10917816" y="1676293"/>
            <a:ext cx="631849" cy="631849"/>
          </a:xfrm>
          <a:prstGeom prst="rect">
            <a:avLst/>
          </a:prstGeom>
        </p:spPr>
      </p:pic>
      <p:pic>
        <p:nvPicPr>
          <p:cNvPr id="37" name="Image 36" descr="File:WikiFont uniE033 - heart - red.svg - Wikimedia Common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3528">
            <a:off x="9957434" y="1386106"/>
            <a:ext cx="333868" cy="333868"/>
          </a:xfrm>
          <a:prstGeom prst="rect">
            <a:avLst/>
          </a:prstGeom>
        </p:spPr>
      </p:pic>
      <p:pic>
        <p:nvPicPr>
          <p:cNvPr id="38" name="Image 37" descr="File:WikiFont uniE033 - heart - red.svg - Wikimedia Common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8220">
            <a:off x="10179040" y="2042731"/>
            <a:ext cx="526469" cy="526469"/>
          </a:xfrm>
          <a:prstGeom prst="rect">
            <a:avLst/>
          </a:prstGeom>
        </p:spPr>
      </p:pic>
      <p:pic>
        <p:nvPicPr>
          <p:cNvPr id="39" name="Image 38" descr="File:WikiFont uniE033 - heart - red.svg - Wikimedia Common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375">
            <a:off x="10157481" y="1115587"/>
            <a:ext cx="381593" cy="381593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5690611" y="6221697"/>
            <a:ext cx="947889" cy="361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Connecteur droit 50"/>
          <p:cNvCxnSpPr/>
          <p:nvPr/>
        </p:nvCxnSpPr>
        <p:spPr>
          <a:xfrm flipH="1">
            <a:off x="6164556" y="5169384"/>
            <a:ext cx="14139" cy="1286812"/>
          </a:xfrm>
          <a:prstGeom prst="line">
            <a:avLst/>
          </a:prstGeom>
          <a:ln w="381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Image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7863">
            <a:off x="5298542" y="4800557"/>
            <a:ext cx="394419" cy="34270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059" y="3535978"/>
            <a:ext cx="218260" cy="189644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9038">
            <a:off x="6073263" y="3654150"/>
            <a:ext cx="337284" cy="293062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1322">
            <a:off x="6772527" y="4405671"/>
            <a:ext cx="418419" cy="3635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37539">
            <a:off x="5616863" y="4384037"/>
            <a:ext cx="313909" cy="272752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94639">
            <a:off x="6180403" y="4523619"/>
            <a:ext cx="313909" cy="272752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48210">
            <a:off x="6092925" y="4077244"/>
            <a:ext cx="338345" cy="29398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463">
            <a:off x="5790820" y="4002535"/>
            <a:ext cx="246112" cy="213843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5551597" y="4629738"/>
            <a:ext cx="642089" cy="674557"/>
          </a:xfrm>
          <a:prstGeom prst="line">
            <a:avLst/>
          </a:prstGeom>
          <a:ln w="152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flipH="1">
            <a:off x="6164556" y="4142557"/>
            <a:ext cx="766136" cy="1214203"/>
          </a:xfrm>
          <a:prstGeom prst="line">
            <a:avLst/>
          </a:prstGeom>
          <a:ln w="1905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139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35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</dc:creator>
  <cp:lastModifiedBy>Administrateur</cp:lastModifiedBy>
  <cp:revision>24</cp:revision>
  <cp:lastPrinted>2020-10-05T10:14:56Z</cp:lastPrinted>
  <dcterms:created xsi:type="dcterms:W3CDTF">2020-09-25T09:59:50Z</dcterms:created>
  <dcterms:modified xsi:type="dcterms:W3CDTF">2020-10-05T21:35:31Z</dcterms:modified>
</cp:coreProperties>
</file>